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38" r:id="rId2"/>
    <p:sldId id="322" r:id="rId3"/>
    <p:sldId id="323" r:id="rId4"/>
    <p:sldId id="324" r:id="rId5"/>
    <p:sldId id="330" r:id="rId6"/>
    <p:sldId id="325" r:id="rId7"/>
    <p:sldId id="326" r:id="rId8"/>
    <p:sldId id="327" r:id="rId9"/>
    <p:sldId id="328" r:id="rId10"/>
  </p:sldIdLst>
  <p:sldSz cx="9001125" cy="9001125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35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F52"/>
    <a:srgbClr val="404040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39" autoAdjust="0"/>
    <p:restoredTop sz="96238" autoAdjust="0"/>
  </p:normalViewPr>
  <p:slideViewPr>
    <p:cSldViewPr>
      <p:cViewPr>
        <p:scale>
          <a:sx n="75" d="100"/>
          <a:sy n="75" d="100"/>
        </p:scale>
        <p:origin x="-2712" y="-510"/>
      </p:cViewPr>
      <p:guideLst>
        <p:guide orient="horz" pos="2835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936"/>
    </p:cViewPr>
  </p:sorterViewPr>
  <p:notesViewPr>
    <p:cSldViewPr>
      <p:cViewPr varScale="1">
        <p:scale>
          <a:sx n="81" d="100"/>
          <a:sy n="81" d="100"/>
        </p:scale>
        <p:origin x="-3702" y="-90"/>
      </p:cViewPr>
      <p:guideLst>
        <p:guide orient="horz" pos="312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6CFC1-E715-4B7F-B6EB-9B6233646BF7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A266F-DEEA-4C8F-B238-A263070684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6074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6F4C0-0EAA-430F-BEAC-498B2767820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538288" y="744538"/>
            <a:ext cx="372268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5FC11-C8DD-4BF4-BF6B-689EDC08FA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722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26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80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7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24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4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90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47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FC11-C8DD-4BF4-BF6B-689EDC08FA9B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91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75085" y="2796183"/>
            <a:ext cx="7650956" cy="192940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0169" y="5100637"/>
            <a:ext cx="6300788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36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609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424241" y="472977"/>
            <a:ext cx="1993999" cy="1008042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42243" y="472977"/>
            <a:ext cx="5831979" cy="1008042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298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05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1027" y="5784057"/>
            <a:ext cx="7650956" cy="17877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11027" y="3815062"/>
            <a:ext cx="7650956" cy="19689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21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42243" y="2756596"/>
            <a:ext cx="3912989" cy="77968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05251" y="2756596"/>
            <a:ext cx="3912989" cy="77968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99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0056" y="360462"/>
            <a:ext cx="8101013" cy="1500188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0056" y="2014836"/>
            <a:ext cx="3977060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0056" y="2854523"/>
            <a:ext cx="3977060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572447" y="2014836"/>
            <a:ext cx="3978622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572447" y="2854523"/>
            <a:ext cx="3978622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607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433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07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0057" y="358378"/>
            <a:ext cx="2961308" cy="15251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19190" y="358379"/>
            <a:ext cx="5031879" cy="76822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0057" y="1883570"/>
            <a:ext cx="2961308" cy="61570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44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64284" y="6300787"/>
            <a:ext cx="5400675" cy="7438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64284" y="804267"/>
            <a:ext cx="5400675" cy="5400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64284" y="7044631"/>
            <a:ext cx="5400675" cy="10563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43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0056" y="360462"/>
            <a:ext cx="8101013" cy="1500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0056" y="2100263"/>
            <a:ext cx="8101013" cy="594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0056" y="8342710"/>
            <a:ext cx="2100263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3E11-742F-4DB3-B7E8-560C37666270}" type="datetimeFigureOut">
              <a:rPr lang="ko-KR" altLang="en-US" smtClean="0"/>
              <a:t>2018-12-13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75385" y="8342710"/>
            <a:ext cx="2850356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0806" y="8342710"/>
            <a:ext cx="2100263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5AE7D-5873-4A08-8983-B23D8E67A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80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와인, 개체, 안경, 사람이(가) 표시된 사진&#10;&#10;높은 신뢰도로 생성된 설명">
            <a:extLst>
              <a:ext uri="{FF2B5EF4-FFF2-40B4-BE49-F238E27FC236}">
                <a16:creationId xmlns="" xmlns:a16="http://schemas.microsoft.com/office/drawing/2014/main" id="{3573B1ED-95C2-4D15-95AE-86D140AB5B3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2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FE275E81-866D-4E65-8472-0D6A7C9735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3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D7179E42-D767-43E5-8AC1-66345C7131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9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7D4D936A-7D5E-476C-A869-22B424D30D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5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9F506BEE-0398-4805-A7E4-28B2017935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67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텍스트, 영수증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2465C9B4-93BA-4BBE-85D7-8F15763F82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2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43463319-11FE-45D5-8C71-B238D3D863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54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8D9C0BC8-32CD-46DE-A815-DA50F21E03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44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영수증이(가) 표시된 사진&#10;&#10;매우 높은 신뢰도로 생성된 설명">
            <a:extLst>
              <a:ext uri="{FF2B5EF4-FFF2-40B4-BE49-F238E27FC236}">
                <a16:creationId xmlns="" xmlns:a16="http://schemas.microsoft.com/office/drawing/2014/main" id="{DB2824FF-9F68-44D6-BE08-01FAD91E2B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1125" cy="90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90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3572</TotalTime>
  <Words>8</Words>
  <Application>Microsoft Office PowerPoint</Application>
  <PresentationFormat>사용자 지정</PresentationFormat>
  <Paragraphs>8</Paragraphs>
  <Slides>9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COM</cp:lastModifiedBy>
  <cp:revision>247</cp:revision>
  <cp:lastPrinted>2018-08-10T09:12:19Z</cp:lastPrinted>
  <dcterms:created xsi:type="dcterms:W3CDTF">2018-07-05T05:19:44Z</dcterms:created>
  <dcterms:modified xsi:type="dcterms:W3CDTF">2018-12-13T00:42:23Z</dcterms:modified>
</cp:coreProperties>
</file>