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60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C47BF-D941-4C2C-BE40-A734A16010EF}" type="datetimeFigureOut">
              <a:rPr lang="ko-KR" altLang="en-US" smtClean="0"/>
              <a:pPr/>
              <a:t>2016-07-04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71C9-4B7B-4EA2-9115-0CE202A2BC8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C47BF-D941-4C2C-BE40-A734A16010EF}" type="datetimeFigureOut">
              <a:rPr lang="ko-KR" altLang="en-US" smtClean="0"/>
              <a:pPr/>
              <a:t>2016-07-04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71C9-4B7B-4EA2-9115-0CE202A2BC8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C47BF-D941-4C2C-BE40-A734A16010EF}" type="datetimeFigureOut">
              <a:rPr lang="ko-KR" altLang="en-US" smtClean="0"/>
              <a:pPr/>
              <a:t>2016-07-04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71C9-4B7B-4EA2-9115-0CE202A2BC8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C47BF-D941-4C2C-BE40-A734A16010EF}" type="datetimeFigureOut">
              <a:rPr lang="ko-KR" altLang="en-US" smtClean="0"/>
              <a:pPr/>
              <a:t>2016-07-04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71C9-4B7B-4EA2-9115-0CE202A2BC8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C47BF-D941-4C2C-BE40-A734A16010EF}" type="datetimeFigureOut">
              <a:rPr lang="ko-KR" altLang="en-US" smtClean="0"/>
              <a:pPr/>
              <a:t>2016-07-04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71C9-4B7B-4EA2-9115-0CE202A2BC8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C47BF-D941-4C2C-BE40-A734A16010EF}" type="datetimeFigureOut">
              <a:rPr lang="ko-KR" altLang="en-US" smtClean="0"/>
              <a:pPr/>
              <a:t>2016-07-04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71C9-4B7B-4EA2-9115-0CE202A2BC8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C47BF-D941-4C2C-BE40-A734A16010EF}" type="datetimeFigureOut">
              <a:rPr lang="ko-KR" altLang="en-US" smtClean="0"/>
              <a:pPr/>
              <a:t>2016-07-04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71C9-4B7B-4EA2-9115-0CE202A2BC8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C47BF-D941-4C2C-BE40-A734A16010EF}" type="datetimeFigureOut">
              <a:rPr lang="ko-KR" altLang="en-US" smtClean="0"/>
              <a:pPr/>
              <a:t>2016-07-04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71C9-4B7B-4EA2-9115-0CE202A2BC8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C47BF-D941-4C2C-BE40-A734A16010EF}" type="datetimeFigureOut">
              <a:rPr lang="ko-KR" altLang="en-US" smtClean="0"/>
              <a:pPr/>
              <a:t>2016-07-04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71C9-4B7B-4EA2-9115-0CE202A2BC8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C47BF-D941-4C2C-BE40-A734A16010EF}" type="datetimeFigureOut">
              <a:rPr lang="ko-KR" altLang="en-US" smtClean="0"/>
              <a:pPr/>
              <a:t>2016-07-04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71C9-4B7B-4EA2-9115-0CE202A2BC8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C47BF-D941-4C2C-BE40-A734A16010EF}" type="datetimeFigureOut">
              <a:rPr lang="ko-KR" altLang="en-US" smtClean="0"/>
              <a:pPr/>
              <a:t>2016-07-04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71C9-4B7B-4EA2-9115-0CE202A2BC8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C47BF-D941-4C2C-BE40-A734A16010EF}" type="datetimeFigureOut">
              <a:rPr lang="ko-KR" altLang="en-US" smtClean="0"/>
              <a:pPr/>
              <a:t>2016-07-04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B71C9-4B7B-4EA2-9115-0CE202A2BC8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51520" y="2130425"/>
            <a:ext cx="8640960" cy="1470025"/>
          </a:xfrm>
        </p:spPr>
        <p:txBody>
          <a:bodyPr>
            <a:normAutofit fontScale="90000"/>
          </a:bodyPr>
          <a:lstStyle/>
          <a:p>
            <a:r>
              <a:rPr lang="en-US" altLang="ko-KR" sz="4000" dirty="0" smtClean="0">
                <a:latin typeface="HY울릉도B" pitchFamily="18" charset="-127"/>
                <a:ea typeface="HY울릉도B" pitchFamily="18" charset="-127"/>
              </a:rPr>
              <a:t>2016 </a:t>
            </a:r>
            <a:r>
              <a:rPr lang="ko-KR" alt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울릉도B" pitchFamily="18" charset="-127"/>
                <a:ea typeface="HY울릉도B" pitchFamily="18" charset="-127"/>
              </a:rPr>
              <a:t>공주 </a:t>
            </a:r>
            <a:r>
              <a:rPr lang="ko-KR" altLang="en-US" sz="4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Y울릉도B" pitchFamily="18" charset="-127"/>
                <a:ea typeface="HY울릉도B" pitchFamily="18" charset="-127"/>
              </a:rPr>
              <a:t>문화예술촌</a:t>
            </a:r>
            <a:r>
              <a:rPr lang="en-US" altLang="ko-KR" dirty="0">
                <a:latin typeface="HY울릉도B" pitchFamily="18" charset="-127"/>
                <a:ea typeface="HY울릉도B" pitchFamily="18" charset="-127"/>
              </a:rPr>
              <a:t/>
            </a:r>
            <a:br>
              <a:rPr lang="en-US" altLang="ko-KR" dirty="0">
                <a:latin typeface="HY울릉도B" pitchFamily="18" charset="-127"/>
                <a:ea typeface="HY울릉도B" pitchFamily="18" charset="-127"/>
              </a:rPr>
            </a:br>
            <a:r>
              <a:rPr lang="ko-KR" altLang="en-US" dirty="0" smtClean="0">
                <a:latin typeface="HY울릉도B" pitchFamily="18" charset="-127"/>
                <a:ea typeface="HY울릉도B" pitchFamily="18" charset="-127"/>
              </a:rPr>
              <a:t>창작 </a:t>
            </a:r>
            <a:r>
              <a:rPr lang="ko-KR" altLang="en-US" dirty="0" err="1" smtClean="0">
                <a:latin typeface="HY울릉도B" pitchFamily="18" charset="-127"/>
                <a:ea typeface="HY울릉도B" pitchFamily="18" charset="-127"/>
              </a:rPr>
              <a:t>레지던시</a:t>
            </a:r>
            <a:r>
              <a:rPr lang="ko-KR" altLang="en-US" dirty="0" smtClean="0">
                <a:latin typeface="HY울릉도B" pitchFamily="18" charset="-127"/>
                <a:ea typeface="HY울릉도B" pitchFamily="18" charset="-127"/>
              </a:rPr>
              <a:t> 입주작가 포트폴리오</a:t>
            </a:r>
            <a:endParaRPr lang="ko-KR" altLang="en-US" dirty="0"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5301208"/>
            <a:ext cx="6400800" cy="982960"/>
          </a:xfrm>
        </p:spPr>
        <p:txBody>
          <a:bodyPr>
            <a:normAutofit lnSpcReduction="10000"/>
          </a:bodyPr>
          <a:lstStyle/>
          <a:p>
            <a:r>
              <a:rPr lang="ko-KR" altLang="en-US" sz="1800" dirty="0" err="1" smtClean="0">
                <a:solidFill>
                  <a:schemeClr val="tx1"/>
                </a:solidFill>
              </a:rPr>
              <a:t>작가명</a:t>
            </a:r>
            <a:r>
              <a:rPr lang="ko-KR" altLang="en-US" sz="1800" dirty="0" smtClean="0">
                <a:solidFill>
                  <a:schemeClr val="tx1"/>
                </a:solidFill>
              </a:rPr>
              <a:t> </a:t>
            </a:r>
            <a:r>
              <a:rPr lang="en-US" altLang="ko-KR" sz="1800" dirty="0" smtClean="0">
                <a:solidFill>
                  <a:schemeClr val="tx1"/>
                </a:solidFill>
              </a:rPr>
              <a:t>: </a:t>
            </a:r>
            <a:r>
              <a:rPr lang="ko-KR" altLang="en-US" sz="1800" dirty="0" smtClean="0">
                <a:solidFill>
                  <a:schemeClr val="tx1"/>
                </a:solidFill>
                <a:latin typeface="HY신명조" pitchFamily="18" charset="-127"/>
                <a:ea typeface="HY신명조" pitchFamily="18" charset="-127"/>
              </a:rPr>
              <a:t>본명을 기입</a:t>
            </a:r>
            <a:endParaRPr lang="en-US" altLang="ko-KR" sz="1800" dirty="0" smtClean="0">
              <a:solidFill>
                <a:schemeClr val="tx1"/>
              </a:solidFill>
              <a:latin typeface="HY신명조" pitchFamily="18" charset="-127"/>
              <a:ea typeface="HY신명조" pitchFamily="18" charset="-127"/>
            </a:endParaRPr>
          </a:p>
          <a:p>
            <a:r>
              <a:rPr lang="ko-KR" altLang="en-US" sz="1800" dirty="0" smtClean="0">
                <a:solidFill>
                  <a:schemeClr val="tx1"/>
                </a:solidFill>
              </a:rPr>
              <a:t>생년월일 </a:t>
            </a:r>
            <a:r>
              <a:rPr lang="en-US" altLang="ko-KR" sz="1800" dirty="0" smtClean="0">
                <a:solidFill>
                  <a:schemeClr val="tx1"/>
                </a:solidFill>
              </a:rPr>
              <a:t>: </a:t>
            </a:r>
            <a:r>
              <a:rPr lang="ko-KR" altLang="en-US" sz="1800" dirty="0" smtClean="0">
                <a:solidFill>
                  <a:schemeClr val="tx1"/>
                </a:solidFill>
                <a:latin typeface="HY신명조" pitchFamily="18" charset="-127"/>
                <a:ea typeface="HY신명조" pitchFamily="18" charset="-127"/>
              </a:rPr>
              <a:t>주민번호 </a:t>
            </a:r>
            <a:r>
              <a:rPr lang="en-US" altLang="ko-KR" sz="1800" dirty="0" smtClean="0">
                <a:solidFill>
                  <a:schemeClr val="tx1"/>
                </a:solidFill>
                <a:latin typeface="HY신명조" pitchFamily="18" charset="-127"/>
                <a:ea typeface="HY신명조" pitchFamily="18" charset="-127"/>
              </a:rPr>
              <a:t>6</a:t>
            </a:r>
            <a:r>
              <a:rPr lang="ko-KR" altLang="en-US" sz="1800" dirty="0" smtClean="0">
                <a:solidFill>
                  <a:schemeClr val="tx1"/>
                </a:solidFill>
                <a:latin typeface="HY신명조" pitchFamily="18" charset="-127"/>
                <a:ea typeface="HY신명조" pitchFamily="18" charset="-127"/>
              </a:rPr>
              <a:t>자리</a:t>
            </a:r>
            <a:endParaRPr lang="en-US" altLang="ko-KR" sz="1800" dirty="0" smtClean="0">
              <a:solidFill>
                <a:schemeClr val="tx1"/>
              </a:solidFill>
              <a:latin typeface="HY신명조" pitchFamily="18" charset="-127"/>
              <a:ea typeface="HY신명조" pitchFamily="18" charset="-127"/>
            </a:endParaRPr>
          </a:p>
          <a:p>
            <a:r>
              <a:rPr lang="ko-KR" altLang="en-US" sz="1800" dirty="0" smtClean="0">
                <a:solidFill>
                  <a:schemeClr val="tx1"/>
                </a:solidFill>
              </a:rPr>
              <a:t>분야 </a:t>
            </a:r>
            <a:r>
              <a:rPr lang="en-US" altLang="ko-KR" sz="1800" dirty="0" smtClean="0">
                <a:solidFill>
                  <a:schemeClr val="tx1"/>
                </a:solidFill>
              </a:rPr>
              <a:t>: </a:t>
            </a:r>
            <a:endParaRPr lang="ko-KR" altLang="en-US" sz="1800" dirty="0">
              <a:solidFill>
                <a:schemeClr val="tx1"/>
              </a:solidFill>
            </a:endParaRPr>
          </a:p>
        </p:txBody>
      </p:sp>
      <p:pic>
        <p:nvPicPr>
          <p:cNvPr id="4" name="그림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0"/>
            <a:ext cx="779961" cy="64807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32656"/>
            <a:ext cx="720080" cy="331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095295" y="404664"/>
            <a:ext cx="3821880" cy="1446550"/>
          </a:xfrm>
          <a:prstGeom prst="rect">
            <a:avLst/>
          </a:prstGeom>
          <a:noFill/>
          <a:ln>
            <a:solidFill>
              <a:srgbClr val="00B0F0"/>
            </a:solidFill>
            <a:prstDash val="dash"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rgbClr val="00B0F0"/>
                </a:solidFill>
              </a:rPr>
              <a:t>&lt;</a:t>
            </a:r>
            <a:r>
              <a:rPr lang="ko-KR" altLang="en-US" dirty="0" smtClean="0">
                <a:solidFill>
                  <a:srgbClr val="00B0F0"/>
                </a:solidFill>
              </a:rPr>
              <a:t>작성요령</a:t>
            </a:r>
            <a:r>
              <a:rPr lang="en-US" altLang="ko-KR" dirty="0" smtClean="0">
                <a:solidFill>
                  <a:srgbClr val="00B0F0"/>
                </a:solidFill>
              </a:rPr>
              <a:t>&gt;</a:t>
            </a:r>
          </a:p>
          <a:p>
            <a:r>
              <a:rPr lang="en-US" altLang="ko-KR" dirty="0" smtClean="0">
                <a:solidFill>
                  <a:srgbClr val="00B0F0"/>
                </a:solidFill>
              </a:rPr>
              <a:t>※ </a:t>
            </a:r>
            <a:r>
              <a:rPr lang="ko-KR" altLang="en-US" dirty="0" smtClean="0">
                <a:solidFill>
                  <a:srgbClr val="00B0F0"/>
                </a:solidFill>
              </a:rPr>
              <a:t>작성시 파란색 글씨는 지우세요</a:t>
            </a:r>
            <a:r>
              <a:rPr lang="en-US" altLang="ko-KR" dirty="0" smtClean="0">
                <a:solidFill>
                  <a:srgbClr val="00B0F0"/>
                </a:solidFill>
              </a:rPr>
              <a:t>.</a:t>
            </a:r>
          </a:p>
          <a:p>
            <a:r>
              <a:rPr lang="en-US" altLang="ko-KR" dirty="0" smtClean="0">
                <a:solidFill>
                  <a:srgbClr val="00B0F0"/>
                </a:solidFill>
              </a:rPr>
              <a:t>   -</a:t>
            </a:r>
            <a:r>
              <a:rPr lang="ko-KR" altLang="en-US" dirty="0" smtClean="0">
                <a:solidFill>
                  <a:srgbClr val="00B0F0"/>
                </a:solidFill>
              </a:rPr>
              <a:t>총 용량 </a:t>
            </a:r>
            <a:r>
              <a:rPr lang="en-US" altLang="ko-KR" dirty="0" smtClean="0">
                <a:solidFill>
                  <a:srgbClr val="00B0F0"/>
                </a:solidFill>
              </a:rPr>
              <a:t>10MB</a:t>
            </a:r>
            <a:r>
              <a:rPr lang="ko-KR" altLang="en-US" dirty="0" smtClean="0">
                <a:solidFill>
                  <a:srgbClr val="00B0F0"/>
                </a:solidFill>
              </a:rPr>
              <a:t>이내</a:t>
            </a:r>
            <a:endParaRPr lang="en-US" altLang="ko-KR" dirty="0" smtClean="0">
              <a:solidFill>
                <a:srgbClr val="00B0F0"/>
              </a:solidFill>
            </a:endParaRPr>
          </a:p>
          <a:p>
            <a:r>
              <a:rPr lang="en-US" altLang="ko-KR" dirty="0" smtClean="0">
                <a:solidFill>
                  <a:srgbClr val="00B0F0"/>
                </a:solidFill>
              </a:rPr>
              <a:t>   -</a:t>
            </a:r>
            <a:r>
              <a:rPr lang="ko-KR" altLang="en-US" dirty="0" smtClean="0">
                <a:solidFill>
                  <a:srgbClr val="00B0F0"/>
                </a:solidFill>
              </a:rPr>
              <a:t>표지 포함 총 </a:t>
            </a:r>
            <a:r>
              <a:rPr lang="en-US" altLang="ko-KR" dirty="0" smtClean="0">
                <a:solidFill>
                  <a:srgbClr val="00B0F0"/>
                </a:solidFill>
              </a:rPr>
              <a:t>10p</a:t>
            </a:r>
            <a:r>
              <a:rPr lang="ko-KR" altLang="en-US" dirty="0" smtClean="0">
                <a:solidFill>
                  <a:srgbClr val="00B0F0"/>
                </a:solidFill>
              </a:rPr>
              <a:t>이내로 작성</a:t>
            </a:r>
            <a:endParaRPr lang="en-US" altLang="ko-KR" dirty="0" smtClean="0">
              <a:solidFill>
                <a:srgbClr val="00B0F0"/>
              </a:solidFill>
            </a:endParaRPr>
          </a:p>
          <a:p>
            <a:r>
              <a:rPr lang="en-US" altLang="ko-KR" sz="1400" dirty="0" smtClean="0">
                <a:solidFill>
                  <a:srgbClr val="00B0F0"/>
                </a:solidFill>
              </a:rPr>
              <a:t>(</a:t>
            </a:r>
            <a:r>
              <a:rPr lang="ko-KR" altLang="en-US" sz="1400" dirty="0" err="1" smtClean="0">
                <a:solidFill>
                  <a:srgbClr val="00B0F0"/>
                </a:solidFill>
              </a:rPr>
              <a:t>초과제출시</a:t>
            </a:r>
            <a:r>
              <a:rPr lang="ko-KR" altLang="en-US" sz="1400" dirty="0" smtClean="0">
                <a:solidFill>
                  <a:srgbClr val="00B0F0"/>
                </a:solidFill>
              </a:rPr>
              <a:t> </a:t>
            </a:r>
            <a:r>
              <a:rPr lang="en-US" altLang="ko-KR" sz="1400" dirty="0" smtClean="0">
                <a:solidFill>
                  <a:srgbClr val="00B0F0"/>
                </a:solidFill>
              </a:rPr>
              <a:t>10p </a:t>
            </a:r>
            <a:r>
              <a:rPr lang="ko-KR" altLang="en-US" sz="1400" dirty="0" smtClean="0">
                <a:solidFill>
                  <a:srgbClr val="00B0F0"/>
                </a:solidFill>
              </a:rPr>
              <a:t>이내만 심사에 반영됨</a:t>
            </a:r>
            <a:r>
              <a:rPr lang="en-US" altLang="ko-KR" sz="1400" dirty="0" smtClean="0">
                <a:solidFill>
                  <a:srgbClr val="00B0F0"/>
                </a:solidFill>
              </a:rPr>
              <a:t>)</a:t>
            </a:r>
            <a:endParaRPr lang="ko-KR" altLang="en-US" sz="1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3168352" cy="675506"/>
          </a:xfrm>
        </p:spPr>
        <p:txBody>
          <a:bodyPr>
            <a:normAutofit/>
          </a:bodyPr>
          <a:lstStyle/>
          <a:p>
            <a:pPr algn="l"/>
            <a:r>
              <a:rPr lang="ko-KR" altLang="en-US" sz="1800" dirty="0" smtClean="0">
                <a:latin typeface="HY울릉도B" pitchFamily="18" charset="-127"/>
                <a:ea typeface="HY울릉도B" pitchFamily="18" charset="-127"/>
              </a:rPr>
              <a:t>■ 주요 작품 이미지</a:t>
            </a:r>
            <a:endParaRPr lang="ko-KR" altLang="en-US" sz="1800" dirty="0"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1556792"/>
            <a:ext cx="4275529" cy="3693319"/>
          </a:xfrm>
          <a:prstGeom prst="rect">
            <a:avLst/>
          </a:prstGeom>
          <a:noFill/>
          <a:ln>
            <a:solidFill>
              <a:srgbClr val="00B0F0"/>
            </a:solidFill>
            <a:prstDash val="dash"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rgbClr val="00B0F0"/>
                </a:solidFill>
              </a:rPr>
              <a:t>&lt;</a:t>
            </a:r>
            <a:r>
              <a:rPr lang="ko-KR" altLang="en-US" dirty="0" smtClean="0">
                <a:solidFill>
                  <a:srgbClr val="00B0F0"/>
                </a:solidFill>
              </a:rPr>
              <a:t>작성요령</a:t>
            </a:r>
            <a:r>
              <a:rPr lang="en-US" altLang="ko-KR" dirty="0" smtClean="0">
                <a:solidFill>
                  <a:srgbClr val="00B0F0"/>
                </a:solidFill>
              </a:rPr>
              <a:t>&gt;</a:t>
            </a:r>
          </a:p>
          <a:p>
            <a:r>
              <a:rPr lang="en-US" altLang="ko-KR" dirty="0" smtClean="0">
                <a:solidFill>
                  <a:srgbClr val="00B0F0"/>
                </a:solidFill>
              </a:rPr>
              <a:t>※ </a:t>
            </a:r>
            <a:r>
              <a:rPr lang="ko-KR" altLang="en-US" dirty="0" smtClean="0">
                <a:solidFill>
                  <a:srgbClr val="00B0F0"/>
                </a:solidFill>
              </a:rPr>
              <a:t>작성시 파란색 글씨는 지우세요</a:t>
            </a:r>
            <a:r>
              <a:rPr lang="en-US" altLang="ko-KR" dirty="0" smtClean="0">
                <a:solidFill>
                  <a:srgbClr val="00B0F0"/>
                </a:solidFill>
              </a:rPr>
              <a:t>.</a:t>
            </a:r>
          </a:p>
          <a:p>
            <a:r>
              <a:rPr lang="en-US" altLang="ko-KR" dirty="0" smtClean="0">
                <a:solidFill>
                  <a:srgbClr val="00B0F0"/>
                </a:solidFill>
              </a:rPr>
              <a:t>   </a:t>
            </a:r>
            <a:r>
              <a:rPr lang="ko-KR" altLang="en-US" dirty="0" smtClean="0">
                <a:solidFill>
                  <a:srgbClr val="00B0F0"/>
                </a:solidFill>
              </a:rPr>
              <a:t>■ 주요 작품 이미지</a:t>
            </a:r>
            <a:endParaRPr lang="en-US" altLang="ko-KR" dirty="0" smtClean="0">
              <a:solidFill>
                <a:srgbClr val="00B0F0"/>
              </a:solidFill>
            </a:endParaRPr>
          </a:p>
          <a:p>
            <a:r>
              <a:rPr lang="en-US" altLang="ko-KR" dirty="0" smtClean="0">
                <a:solidFill>
                  <a:srgbClr val="00B0F0"/>
                </a:solidFill>
              </a:rPr>
              <a:t>    - </a:t>
            </a:r>
            <a:r>
              <a:rPr lang="ko-KR" altLang="en-US" dirty="0" err="1" smtClean="0">
                <a:solidFill>
                  <a:srgbClr val="00B0F0"/>
                </a:solidFill>
              </a:rPr>
              <a:t>작품명</a:t>
            </a:r>
            <a:r>
              <a:rPr lang="en-US" altLang="ko-KR" dirty="0" smtClean="0">
                <a:solidFill>
                  <a:srgbClr val="00B0F0"/>
                </a:solidFill>
              </a:rPr>
              <a:t>, </a:t>
            </a:r>
            <a:r>
              <a:rPr lang="ko-KR" altLang="en-US" dirty="0" smtClean="0">
                <a:solidFill>
                  <a:srgbClr val="00B0F0"/>
                </a:solidFill>
              </a:rPr>
              <a:t>재료</a:t>
            </a:r>
            <a:r>
              <a:rPr lang="en-US" altLang="ko-KR" dirty="0" smtClean="0">
                <a:solidFill>
                  <a:srgbClr val="00B0F0"/>
                </a:solidFill>
              </a:rPr>
              <a:t>, </a:t>
            </a:r>
            <a:r>
              <a:rPr lang="ko-KR" altLang="en-US" dirty="0" smtClean="0">
                <a:solidFill>
                  <a:srgbClr val="00B0F0"/>
                </a:solidFill>
              </a:rPr>
              <a:t>크기</a:t>
            </a:r>
            <a:r>
              <a:rPr lang="en-US" altLang="ko-KR" dirty="0" smtClean="0">
                <a:solidFill>
                  <a:srgbClr val="00B0F0"/>
                </a:solidFill>
              </a:rPr>
              <a:t>, </a:t>
            </a:r>
            <a:r>
              <a:rPr lang="ko-KR" altLang="en-US" dirty="0" smtClean="0">
                <a:solidFill>
                  <a:srgbClr val="00B0F0"/>
                </a:solidFill>
              </a:rPr>
              <a:t>제작연도</a:t>
            </a:r>
            <a:endParaRPr lang="en-US" altLang="ko-KR" dirty="0" smtClean="0">
              <a:solidFill>
                <a:srgbClr val="00B0F0"/>
              </a:solidFill>
            </a:endParaRPr>
          </a:p>
          <a:p>
            <a:endParaRPr lang="en-US" altLang="ko-KR" dirty="0" smtClean="0">
              <a:solidFill>
                <a:srgbClr val="00B0F0"/>
              </a:solidFill>
            </a:endParaRPr>
          </a:p>
          <a:p>
            <a:r>
              <a:rPr lang="en-US" altLang="ko-KR" dirty="0" smtClean="0">
                <a:solidFill>
                  <a:srgbClr val="00B0F0"/>
                </a:solidFill>
              </a:rPr>
              <a:t>※ </a:t>
            </a:r>
            <a:r>
              <a:rPr lang="ko-KR" altLang="en-US" dirty="0" smtClean="0">
                <a:solidFill>
                  <a:srgbClr val="00B0F0"/>
                </a:solidFill>
              </a:rPr>
              <a:t>동영상일 경우</a:t>
            </a:r>
            <a:endParaRPr lang="en-US" altLang="ko-KR" dirty="0" smtClean="0">
              <a:solidFill>
                <a:srgbClr val="00B0F0"/>
              </a:solidFill>
            </a:endParaRPr>
          </a:p>
          <a:p>
            <a:r>
              <a:rPr lang="en-US" altLang="ko-KR" dirty="0" smtClean="0">
                <a:solidFill>
                  <a:srgbClr val="00B0F0"/>
                </a:solidFill>
              </a:rPr>
              <a:t>    - </a:t>
            </a:r>
            <a:r>
              <a:rPr lang="ko-KR" altLang="en-US" dirty="0" smtClean="0">
                <a:solidFill>
                  <a:srgbClr val="00B0F0"/>
                </a:solidFill>
              </a:rPr>
              <a:t>주요 장면 </a:t>
            </a:r>
            <a:r>
              <a:rPr lang="ko-KR" altLang="en-US" dirty="0" err="1" smtClean="0">
                <a:solidFill>
                  <a:srgbClr val="00B0F0"/>
                </a:solidFill>
              </a:rPr>
              <a:t>스틸컷</a:t>
            </a:r>
            <a:r>
              <a:rPr lang="ko-KR" altLang="en-US" dirty="0" smtClean="0">
                <a:solidFill>
                  <a:srgbClr val="00B0F0"/>
                </a:solidFill>
              </a:rPr>
              <a:t> 사용</a:t>
            </a:r>
            <a:endParaRPr lang="en-US" altLang="ko-KR" dirty="0" smtClean="0">
              <a:solidFill>
                <a:srgbClr val="00B0F0"/>
              </a:solidFill>
            </a:endParaRPr>
          </a:p>
          <a:p>
            <a:r>
              <a:rPr lang="en-US" altLang="ko-KR" dirty="0" smtClean="0">
                <a:solidFill>
                  <a:srgbClr val="00B0F0"/>
                </a:solidFill>
              </a:rPr>
              <a:t>    - URL </a:t>
            </a:r>
            <a:r>
              <a:rPr lang="ko-KR" altLang="en-US" dirty="0" smtClean="0">
                <a:solidFill>
                  <a:srgbClr val="00B0F0"/>
                </a:solidFill>
              </a:rPr>
              <a:t>표기</a:t>
            </a:r>
            <a:endParaRPr lang="en-US" altLang="ko-KR" dirty="0" smtClean="0">
              <a:solidFill>
                <a:srgbClr val="00B0F0"/>
              </a:solidFill>
            </a:endParaRPr>
          </a:p>
          <a:p>
            <a:r>
              <a:rPr lang="en-US" altLang="ko-KR" dirty="0" smtClean="0">
                <a:solidFill>
                  <a:srgbClr val="00B0F0"/>
                </a:solidFill>
              </a:rPr>
              <a:t>    - </a:t>
            </a:r>
            <a:r>
              <a:rPr lang="ko-KR" altLang="en-US" dirty="0" err="1" smtClean="0">
                <a:solidFill>
                  <a:srgbClr val="00B0F0"/>
                </a:solidFill>
              </a:rPr>
              <a:t>작품명</a:t>
            </a:r>
            <a:r>
              <a:rPr lang="en-US" altLang="ko-KR" dirty="0" smtClean="0">
                <a:solidFill>
                  <a:srgbClr val="00B0F0"/>
                </a:solidFill>
              </a:rPr>
              <a:t>, </a:t>
            </a:r>
            <a:r>
              <a:rPr lang="ko-KR" altLang="en-US" dirty="0" smtClean="0">
                <a:solidFill>
                  <a:srgbClr val="00B0F0"/>
                </a:solidFill>
              </a:rPr>
              <a:t>장비</a:t>
            </a:r>
            <a:r>
              <a:rPr lang="en-US" altLang="ko-KR" dirty="0" smtClean="0">
                <a:solidFill>
                  <a:srgbClr val="00B0F0"/>
                </a:solidFill>
              </a:rPr>
              <a:t>, </a:t>
            </a:r>
            <a:r>
              <a:rPr lang="ko-KR" altLang="en-US" dirty="0" smtClean="0">
                <a:solidFill>
                  <a:srgbClr val="00B0F0"/>
                </a:solidFill>
              </a:rPr>
              <a:t>러닝타임</a:t>
            </a:r>
            <a:r>
              <a:rPr lang="en-US" altLang="ko-KR" dirty="0" smtClean="0">
                <a:solidFill>
                  <a:srgbClr val="00B0F0"/>
                </a:solidFill>
              </a:rPr>
              <a:t>, </a:t>
            </a:r>
            <a:r>
              <a:rPr lang="ko-KR" altLang="en-US" dirty="0" smtClean="0">
                <a:solidFill>
                  <a:srgbClr val="00B0F0"/>
                </a:solidFill>
              </a:rPr>
              <a:t>제작연도</a:t>
            </a:r>
            <a:endParaRPr lang="en-US" altLang="ko-KR" dirty="0" smtClean="0">
              <a:solidFill>
                <a:srgbClr val="00B0F0"/>
              </a:solidFill>
            </a:endParaRPr>
          </a:p>
          <a:p>
            <a:endParaRPr lang="en-US" altLang="ko-KR" dirty="0" smtClean="0">
              <a:solidFill>
                <a:srgbClr val="00B0F0"/>
              </a:solidFill>
            </a:endParaRPr>
          </a:p>
          <a:p>
            <a:r>
              <a:rPr lang="en-US" altLang="ko-KR" dirty="0" smtClean="0">
                <a:solidFill>
                  <a:srgbClr val="00B0F0"/>
                </a:solidFill>
              </a:rPr>
              <a:t>※ </a:t>
            </a:r>
            <a:r>
              <a:rPr lang="ko-KR" altLang="en-US" dirty="0" smtClean="0">
                <a:solidFill>
                  <a:srgbClr val="00B0F0"/>
                </a:solidFill>
              </a:rPr>
              <a:t>이미지는 총 </a:t>
            </a:r>
            <a:r>
              <a:rPr lang="en-US" altLang="ko-KR" dirty="0" smtClean="0">
                <a:solidFill>
                  <a:srgbClr val="00B0F0"/>
                </a:solidFill>
              </a:rPr>
              <a:t>10p</a:t>
            </a:r>
            <a:r>
              <a:rPr lang="ko-KR" altLang="en-US" dirty="0" smtClean="0">
                <a:solidFill>
                  <a:srgbClr val="00B0F0"/>
                </a:solidFill>
              </a:rPr>
              <a:t>이내로 작성</a:t>
            </a:r>
            <a:endParaRPr lang="en-US" altLang="ko-KR" dirty="0" smtClean="0">
              <a:solidFill>
                <a:srgbClr val="00B0F0"/>
              </a:solidFill>
            </a:endParaRPr>
          </a:p>
          <a:p>
            <a:r>
              <a:rPr lang="en-US" altLang="ko-KR" dirty="0" smtClean="0">
                <a:solidFill>
                  <a:srgbClr val="00B0F0"/>
                </a:solidFill>
              </a:rPr>
              <a:t>(</a:t>
            </a:r>
            <a:r>
              <a:rPr lang="ko-KR" altLang="en-US" dirty="0" err="1" smtClean="0">
                <a:solidFill>
                  <a:srgbClr val="00B0F0"/>
                </a:solidFill>
              </a:rPr>
              <a:t>초과제출시</a:t>
            </a:r>
            <a:r>
              <a:rPr lang="ko-KR" altLang="en-US" dirty="0" smtClean="0">
                <a:solidFill>
                  <a:srgbClr val="00B0F0"/>
                </a:solidFill>
              </a:rPr>
              <a:t> </a:t>
            </a:r>
            <a:r>
              <a:rPr lang="en-US" altLang="ko-KR" dirty="0" smtClean="0">
                <a:solidFill>
                  <a:srgbClr val="00B0F0"/>
                </a:solidFill>
              </a:rPr>
              <a:t>10p </a:t>
            </a:r>
            <a:r>
              <a:rPr lang="ko-KR" altLang="en-US" dirty="0" smtClean="0">
                <a:solidFill>
                  <a:srgbClr val="00B0F0"/>
                </a:solidFill>
              </a:rPr>
              <a:t>이내만 심사에 반영됨</a:t>
            </a:r>
            <a:r>
              <a:rPr lang="en-US" altLang="ko-KR" dirty="0" smtClean="0">
                <a:solidFill>
                  <a:srgbClr val="00B0F0"/>
                </a:solidFill>
              </a:rPr>
              <a:t>)</a:t>
            </a:r>
          </a:p>
          <a:p>
            <a:r>
              <a:rPr lang="en-US" altLang="ko-KR" dirty="0" smtClean="0">
                <a:solidFill>
                  <a:srgbClr val="00B0F0"/>
                </a:solidFill>
              </a:rPr>
              <a:t>   </a:t>
            </a:r>
            <a:endParaRPr lang="ko-KR" altLang="en-US" sz="1400" dirty="0">
              <a:solidFill>
                <a:srgbClr val="00B0F0"/>
              </a:solidFill>
            </a:endParaRPr>
          </a:p>
        </p:txBody>
      </p:sp>
      <p:pic>
        <p:nvPicPr>
          <p:cNvPr id="8" name="그림 7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8424" y="116632"/>
            <a:ext cx="576064" cy="47865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8424" y="116632"/>
            <a:ext cx="576064" cy="4786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548680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HY울릉도B" pitchFamily="18" charset="-127"/>
                <a:ea typeface="HY울릉도B" pitchFamily="18" charset="-127"/>
              </a:rPr>
              <a:t>■ 주요 경력</a:t>
            </a:r>
            <a:endParaRPr lang="en-US" altLang="ko-KR" dirty="0" smtClean="0"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552" y="1124744"/>
            <a:ext cx="5311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HY신명조" pitchFamily="18" charset="-127"/>
                <a:ea typeface="HY신명조" pitchFamily="18" charset="-127"/>
              </a:rPr>
              <a:t>최근 순으로 </a:t>
            </a:r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10</a:t>
            </a:r>
            <a:r>
              <a:rPr lang="ko-KR" altLang="en-US" dirty="0" smtClean="0">
                <a:latin typeface="HY신명조" pitchFamily="18" charset="-127"/>
                <a:ea typeface="HY신명조" pitchFamily="18" charset="-127"/>
              </a:rPr>
              <a:t>줄 이내 </a:t>
            </a:r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(</a:t>
            </a:r>
            <a:r>
              <a:rPr lang="ko-KR" altLang="en-US" dirty="0" smtClean="0">
                <a:latin typeface="HY신명조" pitchFamily="18" charset="-127"/>
                <a:ea typeface="HY신명조" pitchFamily="18" charset="-127"/>
              </a:rPr>
              <a:t>전시 경력</a:t>
            </a:r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, </a:t>
            </a:r>
            <a:r>
              <a:rPr lang="ko-KR" altLang="en-US" dirty="0" smtClean="0">
                <a:latin typeface="HY신명조" pitchFamily="18" charset="-127"/>
                <a:ea typeface="HY신명조" pitchFamily="18" charset="-127"/>
              </a:rPr>
              <a:t>수상 경력 등</a:t>
            </a:r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)</a:t>
            </a:r>
            <a:endParaRPr lang="ko-KR" altLang="en-US" dirty="0">
              <a:latin typeface="HY신명조" pitchFamily="18" charset="-127"/>
              <a:ea typeface="HY신명조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3335423"/>
            <a:ext cx="28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HY울릉도B" pitchFamily="18" charset="-127"/>
                <a:ea typeface="HY울릉도B" pitchFamily="18" charset="-127"/>
              </a:rPr>
              <a:t>■ 작품 세계 및 작품 개념</a:t>
            </a:r>
            <a:endParaRPr lang="en-US" altLang="ko-KR" dirty="0" smtClean="0"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9552" y="3911487"/>
            <a:ext cx="4599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10</a:t>
            </a:r>
            <a:r>
              <a:rPr lang="ko-KR" altLang="en-US" dirty="0" smtClean="0">
                <a:latin typeface="HY신명조" pitchFamily="18" charset="-127"/>
                <a:ea typeface="HY신명조" pitchFamily="18" charset="-127"/>
              </a:rPr>
              <a:t>줄 이내 </a:t>
            </a:r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(</a:t>
            </a:r>
            <a:r>
              <a:rPr lang="ko-KR" altLang="en-US" dirty="0" smtClean="0">
                <a:latin typeface="HY신명조" pitchFamily="18" charset="-127"/>
                <a:ea typeface="HY신명조" pitchFamily="18" charset="-127"/>
              </a:rPr>
              <a:t>주제</a:t>
            </a:r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, </a:t>
            </a:r>
            <a:r>
              <a:rPr lang="ko-KR" altLang="en-US" dirty="0" smtClean="0">
                <a:latin typeface="HY신명조" pitchFamily="18" charset="-127"/>
                <a:ea typeface="HY신명조" pitchFamily="18" charset="-127"/>
              </a:rPr>
              <a:t>매체</a:t>
            </a:r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, </a:t>
            </a:r>
            <a:r>
              <a:rPr lang="ko-KR" altLang="en-US" dirty="0" smtClean="0">
                <a:latin typeface="HY신명조" pitchFamily="18" charset="-127"/>
                <a:ea typeface="HY신명조" pitchFamily="18" charset="-127"/>
              </a:rPr>
              <a:t>표현기법</a:t>
            </a:r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, </a:t>
            </a:r>
            <a:r>
              <a:rPr lang="ko-KR" altLang="en-US" dirty="0" smtClean="0">
                <a:latin typeface="HY신명조" pitchFamily="18" charset="-127"/>
                <a:ea typeface="HY신명조" pitchFamily="18" charset="-127"/>
              </a:rPr>
              <a:t>동기 등</a:t>
            </a:r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)</a:t>
            </a:r>
            <a:endParaRPr lang="ko-KR" altLang="en-US" dirty="0">
              <a:latin typeface="HY신명조" pitchFamily="18" charset="-127"/>
              <a:ea typeface="HY신명조" pitchFamily="18" charset="-127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8424" y="116632"/>
            <a:ext cx="576064" cy="4786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548680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HY울릉도B" pitchFamily="18" charset="-127"/>
                <a:ea typeface="HY울릉도B" pitchFamily="18" charset="-127"/>
              </a:rPr>
              <a:t>■ 창작활동 계획서</a:t>
            </a:r>
            <a:endParaRPr lang="en-US" altLang="ko-KR" dirty="0" smtClean="0"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552" y="1124744"/>
            <a:ext cx="6551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10</a:t>
            </a:r>
            <a:r>
              <a:rPr lang="ko-KR" altLang="en-US" dirty="0" smtClean="0">
                <a:latin typeface="HY신명조" pitchFamily="18" charset="-127"/>
                <a:ea typeface="HY신명조" pitchFamily="18" charset="-127"/>
              </a:rPr>
              <a:t>줄 이내 </a:t>
            </a:r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(</a:t>
            </a:r>
            <a:r>
              <a:rPr lang="ko-KR" altLang="en-US" dirty="0" smtClean="0">
                <a:latin typeface="HY신명조" pitchFamily="18" charset="-127"/>
                <a:ea typeface="HY신명조" pitchFamily="18" charset="-127"/>
              </a:rPr>
              <a:t>입주 기간 중 전시 계획 또는 작품관련 활동 계획</a:t>
            </a:r>
            <a:r>
              <a:rPr lang="en-US" altLang="ko-KR" dirty="0" smtClean="0">
                <a:latin typeface="HY신명조" pitchFamily="18" charset="-127"/>
                <a:ea typeface="HY신명조" pitchFamily="18" charset="-127"/>
              </a:rPr>
              <a:t>)</a:t>
            </a:r>
            <a:endParaRPr lang="ko-KR" altLang="en-US" dirty="0">
              <a:latin typeface="HY신명조" pitchFamily="18" charset="-127"/>
              <a:ea typeface="HY신명조" pitchFamily="18" charset="-127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159</Words>
  <Application>Microsoft Office PowerPoint</Application>
  <PresentationFormat>화면 슬라이드 쇼(4:3)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2016 공주 문화예술촌 창작 레지던시 입주작가 포트폴리오</vt:lpstr>
      <vt:lpstr>■ 주요 작품 이미지</vt:lpstr>
      <vt:lpstr>슬라이드 3</vt:lpstr>
      <vt:lpstr>슬라이드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2016 공주 문화예술촌 창작 레지던시 입주작가 포트폴리오</dc:title>
  <dc:creator>Windows 사용자</dc:creator>
  <cp:lastModifiedBy>Windows 사용자</cp:lastModifiedBy>
  <cp:revision>11</cp:revision>
  <dcterms:created xsi:type="dcterms:W3CDTF">2016-06-02T06:42:08Z</dcterms:created>
  <dcterms:modified xsi:type="dcterms:W3CDTF">2016-07-04T06:50:33Z</dcterms:modified>
</cp:coreProperties>
</file>